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>
            <a:normAutofit fontScale="90000"/>
          </a:bodyPr>
          <a:lstStyle/>
          <a:p>
            <a:pPr>
              <a:lnSpc>
                <a:spcPct val="300000"/>
              </a:lnSpc>
            </a:pPr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24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“They may forget what you said, but they will never forget how you made them feel.”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2025-05-10T10:13:23Z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